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24"/>
  </p:notesMasterIdLst>
  <p:sldIdLst>
    <p:sldId id="1044" r:id="rId7"/>
    <p:sldId id="1484" r:id="rId8"/>
    <p:sldId id="1487" r:id="rId9"/>
    <p:sldId id="1625" r:id="rId10"/>
    <p:sldId id="1626" r:id="rId11"/>
    <p:sldId id="1485" r:id="rId12"/>
    <p:sldId id="1636" r:id="rId13"/>
    <p:sldId id="1630" r:id="rId14"/>
    <p:sldId id="1620" r:id="rId15"/>
    <p:sldId id="1631" r:id="rId16"/>
    <p:sldId id="1632" r:id="rId17"/>
    <p:sldId id="1633" r:id="rId18"/>
    <p:sldId id="1637" r:id="rId19"/>
    <p:sldId id="1638" r:id="rId20"/>
    <p:sldId id="1635" r:id="rId21"/>
    <p:sldId id="1634" r:id="rId22"/>
    <p:sldId id="162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FA8"/>
    <a:srgbClr val="3A5F9F"/>
    <a:srgbClr val="CAAEC3"/>
    <a:srgbClr val="90C2C1"/>
    <a:srgbClr val="606060"/>
    <a:srgbClr val="646464"/>
    <a:srgbClr val="696969"/>
    <a:srgbClr val="D39841"/>
    <a:srgbClr val="5CD9F6"/>
    <a:srgbClr val="966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F59FD-E4F1-44B6-A36A-E16D8F04A539}" v="3" dt="2022-07-04T14:46:0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Accleton" userId="9739d7f5-3007-4aa2-955f-b2d0713570cc" providerId="ADAL" clId="{92FF59FD-E4F1-44B6-A36A-E16D8F04A539}"/>
    <pc:docChg chg="undo custSel addSld modSld sldOrd">
      <pc:chgData name="Stuart Accleton" userId="9739d7f5-3007-4aa2-955f-b2d0713570cc" providerId="ADAL" clId="{92FF59FD-E4F1-44B6-A36A-E16D8F04A539}" dt="2022-07-04T14:49:41.381" v="388" actId="20577"/>
      <pc:docMkLst>
        <pc:docMk/>
      </pc:docMkLst>
      <pc:sldChg chg="addSp modSp mod">
        <pc:chgData name="Stuart Accleton" userId="9739d7f5-3007-4aa2-955f-b2d0713570cc" providerId="ADAL" clId="{92FF59FD-E4F1-44B6-A36A-E16D8F04A539}" dt="2022-07-04T14:30:24.011" v="301" actId="14100"/>
        <pc:sldMkLst>
          <pc:docMk/>
          <pc:sldMk cId="2080043345" sldId="1044"/>
        </pc:sldMkLst>
        <pc:grpChg chg="mod">
          <ac:chgData name="Stuart Accleton" userId="9739d7f5-3007-4aa2-955f-b2d0713570cc" providerId="ADAL" clId="{92FF59FD-E4F1-44B6-A36A-E16D8F04A539}" dt="2022-07-04T14:30:24.011" v="301" actId="14100"/>
          <ac:grpSpMkLst>
            <pc:docMk/>
            <pc:sldMk cId="2080043345" sldId="1044"/>
            <ac:grpSpMk id="11" creationId="{7BA07AA0-EEF6-4881-B9D9-C87CCF9FC7D2}"/>
          </ac:grpSpMkLst>
        </pc:grpChg>
        <pc:picChg chg="add mod">
          <ac:chgData name="Stuart Accleton" userId="9739d7f5-3007-4aa2-955f-b2d0713570cc" providerId="ADAL" clId="{92FF59FD-E4F1-44B6-A36A-E16D8F04A539}" dt="2022-07-04T14:30:17.681" v="299" actId="1076"/>
          <ac:picMkLst>
            <pc:docMk/>
            <pc:sldMk cId="2080043345" sldId="1044"/>
            <ac:picMk id="4" creationId="{DC7F0ED1-95E1-9966-0ADA-25C59C21C9CE}"/>
          </ac:picMkLst>
        </pc:picChg>
      </pc:sldChg>
      <pc:sldChg chg="modSp mod">
        <pc:chgData name="Stuart Accleton" userId="9739d7f5-3007-4aa2-955f-b2d0713570cc" providerId="ADAL" clId="{92FF59FD-E4F1-44B6-A36A-E16D8F04A539}" dt="2022-07-04T14:49:41.381" v="388" actId="20577"/>
        <pc:sldMkLst>
          <pc:docMk/>
          <pc:sldMk cId="3868726352" sldId="1629"/>
        </pc:sldMkLst>
        <pc:spChg chg="mod">
          <ac:chgData name="Stuart Accleton" userId="9739d7f5-3007-4aa2-955f-b2d0713570cc" providerId="ADAL" clId="{92FF59FD-E4F1-44B6-A36A-E16D8F04A539}" dt="2022-07-04T14:49:41.381" v="388" actId="20577"/>
          <ac:spMkLst>
            <pc:docMk/>
            <pc:sldMk cId="3868726352" sldId="1629"/>
            <ac:spMk id="3" creationId="{70630AF7-419E-4C09-9007-FC41F7274328}"/>
          </ac:spMkLst>
        </pc:spChg>
      </pc:sldChg>
      <pc:sldChg chg="addSp modSp mod">
        <pc:chgData name="Stuart Accleton" userId="9739d7f5-3007-4aa2-955f-b2d0713570cc" providerId="ADAL" clId="{92FF59FD-E4F1-44B6-A36A-E16D8F04A539}" dt="2022-07-04T14:22:48.912" v="2" actId="1076"/>
        <pc:sldMkLst>
          <pc:docMk/>
          <pc:sldMk cId="2608864285" sldId="1632"/>
        </pc:sldMkLst>
        <pc:picChg chg="add mod">
          <ac:chgData name="Stuart Accleton" userId="9739d7f5-3007-4aa2-955f-b2d0713570cc" providerId="ADAL" clId="{92FF59FD-E4F1-44B6-A36A-E16D8F04A539}" dt="2022-07-04T14:22:48.912" v="2" actId="1076"/>
          <ac:picMkLst>
            <pc:docMk/>
            <pc:sldMk cId="2608864285" sldId="1632"/>
            <ac:picMk id="4" creationId="{066B3880-AD23-1948-09FC-BD8E753F2063}"/>
          </ac:picMkLst>
        </pc:picChg>
      </pc:sldChg>
      <pc:sldChg chg="addSp delSp modSp mod">
        <pc:chgData name="Stuart Accleton" userId="9739d7f5-3007-4aa2-955f-b2d0713570cc" providerId="ADAL" clId="{92FF59FD-E4F1-44B6-A36A-E16D8F04A539}" dt="2022-07-04T14:42:34.531" v="328" actId="1076"/>
        <pc:sldMkLst>
          <pc:docMk/>
          <pc:sldMk cId="1114758058" sldId="1633"/>
        </pc:sldMkLst>
        <pc:spChg chg="mod">
          <ac:chgData name="Stuart Accleton" userId="9739d7f5-3007-4aa2-955f-b2d0713570cc" providerId="ADAL" clId="{92FF59FD-E4F1-44B6-A36A-E16D8F04A539}" dt="2022-07-04T14:23:07.727" v="18" actId="20577"/>
          <ac:spMkLst>
            <pc:docMk/>
            <pc:sldMk cId="1114758058" sldId="1633"/>
            <ac:spMk id="10" creationId="{5E4149B4-20A3-4E16-8CA0-779CE938FF80}"/>
          </ac:spMkLst>
        </pc:spChg>
        <pc:picChg chg="add mod">
          <ac:chgData name="Stuart Accleton" userId="9739d7f5-3007-4aa2-955f-b2d0713570cc" providerId="ADAL" clId="{92FF59FD-E4F1-44B6-A36A-E16D8F04A539}" dt="2022-07-04T14:42:34.531" v="328" actId="1076"/>
          <ac:picMkLst>
            <pc:docMk/>
            <pc:sldMk cId="1114758058" sldId="1633"/>
            <ac:picMk id="4" creationId="{7CBA3405-FE88-E42F-38B1-4EB34194CABA}"/>
          </ac:picMkLst>
        </pc:picChg>
        <pc:picChg chg="del">
          <ac:chgData name="Stuart Accleton" userId="9739d7f5-3007-4aa2-955f-b2d0713570cc" providerId="ADAL" clId="{92FF59FD-E4F1-44B6-A36A-E16D8F04A539}" dt="2022-07-04T14:23:10.502" v="19" actId="478"/>
          <ac:picMkLst>
            <pc:docMk/>
            <pc:sldMk cId="1114758058" sldId="1633"/>
            <ac:picMk id="6" creationId="{C4289AEB-5BB0-12DF-C8E6-3D21A24A9BE4}"/>
          </ac:picMkLst>
        </pc:picChg>
        <pc:picChg chg="add mod">
          <ac:chgData name="Stuart Accleton" userId="9739d7f5-3007-4aa2-955f-b2d0713570cc" providerId="ADAL" clId="{92FF59FD-E4F1-44B6-A36A-E16D8F04A539}" dt="2022-07-04T14:42:31.766" v="327" actId="1076"/>
          <ac:picMkLst>
            <pc:docMk/>
            <pc:sldMk cId="1114758058" sldId="1633"/>
            <ac:picMk id="8" creationId="{60FBB3C5-599C-316A-A7A1-2E8A7ACA8AA2}"/>
          </ac:picMkLst>
        </pc:picChg>
        <pc:picChg chg="add mod">
          <ac:chgData name="Stuart Accleton" userId="9739d7f5-3007-4aa2-955f-b2d0713570cc" providerId="ADAL" clId="{92FF59FD-E4F1-44B6-A36A-E16D8F04A539}" dt="2022-07-04T14:42:29.949" v="326" actId="1076"/>
          <ac:picMkLst>
            <pc:docMk/>
            <pc:sldMk cId="1114758058" sldId="1633"/>
            <ac:picMk id="11" creationId="{BFDA4D37-9C75-C676-9BA7-B2108CFE80CF}"/>
          </ac:picMkLst>
        </pc:picChg>
      </pc:sldChg>
      <pc:sldChg chg="addSp delSp modSp mod">
        <pc:chgData name="Stuart Accleton" userId="9739d7f5-3007-4aa2-955f-b2d0713570cc" providerId="ADAL" clId="{92FF59FD-E4F1-44B6-A36A-E16D8F04A539}" dt="2022-07-04T14:49:12.872" v="375" actId="6549"/>
        <pc:sldMkLst>
          <pc:docMk/>
          <pc:sldMk cId="2586663242" sldId="1634"/>
        </pc:sldMkLst>
        <pc:spChg chg="add del mod">
          <ac:chgData name="Stuart Accleton" userId="9739d7f5-3007-4aa2-955f-b2d0713570cc" providerId="ADAL" clId="{92FF59FD-E4F1-44B6-A36A-E16D8F04A539}" dt="2022-07-04T14:46:06.771" v="330" actId="478"/>
          <ac:spMkLst>
            <pc:docMk/>
            <pc:sldMk cId="2586663242" sldId="1634"/>
            <ac:spMk id="9" creationId="{CFD8929F-7455-633F-CFB3-837E79D76482}"/>
          </ac:spMkLst>
        </pc:spChg>
        <pc:spChg chg="mod">
          <ac:chgData name="Stuart Accleton" userId="9739d7f5-3007-4aa2-955f-b2d0713570cc" providerId="ADAL" clId="{92FF59FD-E4F1-44B6-A36A-E16D8F04A539}" dt="2022-07-04T14:49:12.872" v="375" actId="6549"/>
          <ac:spMkLst>
            <pc:docMk/>
            <pc:sldMk cId="2586663242" sldId="1634"/>
            <ac:spMk id="10" creationId="{5E4149B4-20A3-4E16-8CA0-779CE938FF80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15" creationId="{75D014E8-268C-47CD-8E78-1E5A397A2621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17" creationId="{9F484C6B-A487-066A-B588-378048A8ED99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29" creationId="{7E53D9FF-849F-0138-A385-F6DBEC041155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31" creationId="{42FE962C-1114-A7AC-B6B3-E70478866926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32" creationId="{961CB1AB-AEC8-ED1C-A4C3-813B8EC8DD0A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33" creationId="{C1FD1E89-229B-676D-3C2A-1DFC32F1A513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34" creationId="{6D1BA479-2662-01C6-5D99-5B8EAF3686B4}"/>
          </ac:spMkLst>
        </pc:spChg>
        <pc:spChg chg="add del mod">
          <ac:chgData name="Stuart Accleton" userId="9739d7f5-3007-4aa2-955f-b2d0713570cc" providerId="ADAL" clId="{92FF59FD-E4F1-44B6-A36A-E16D8F04A539}" dt="2022-07-04T14:47:41.611" v="363" actId="478"/>
          <ac:spMkLst>
            <pc:docMk/>
            <pc:sldMk cId="2586663242" sldId="1634"/>
            <ac:spMk id="35" creationId="{DD4A9E4B-4EA8-F547-66AA-A8F5B63E74DE}"/>
          </ac:spMkLst>
        </pc:spChg>
        <pc:spChg chg="add mod">
          <ac:chgData name="Stuart Accleton" userId="9739d7f5-3007-4aa2-955f-b2d0713570cc" providerId="ADAL" clId="{92FF59FD-E4F1-44B6-A36A-E16D8F04A539}" dt="2022-07-04T14:47:55.579" v="366" actId="1076"/>
          <ac:spMkLst>
            <pc:docMk/>
            <pc:sldMk cId="2586663242" sldId="1634"/>
            <ac:spMk id="36" creationId="{0E00D23E-A458-FA2A-D083-2EF7C01B9975}"/>
          </ac:spMkLst>
        </pc:spChg>
        <pc:spChg chg="add mod">
          <ac:chgData name="Stuart Accleton" userId="9739d7f5-3007-4aa2-955f-b2d0713570cc" providerId="ADAL" clId="{92FF59FD-E4F1-44B6-A36A-E16D8F04A539}" dt="2022-07-04T14:46:20.773" v="347" actId="20577"/>
          <ac:spMkLst>
            <pc:docMk/>
            <pc:sldMk cId="2586663242" sldId="1634"/>
            <ac:spMk id="38" creationId="{08323BD5-C04E-00F4-0D9D-FA5729059BC3}"/>
          </ac:spMkLst>
        </pc:spChg>
        <pc:spChg chg="add mod">
          <ac:chgData name="Stuart Accleton" userId="9739d7f5-3007-4aa2-955f-b2d0713570cc" providerId="ADAL" clId="{92FF59FD-E4F1-44B6-A36A-E16D8F04A539}" dt="2022-07-04T14:46:45.863" v="362" actId="20577"/>
          <ac:spMkLst>
            <pc:docMk/>
            <pc:sldMk cId="2586663242" sldId="1634"/>
            <ac:spMk id="39" creationId="{D38639FE-8FDE-1050-AE68-C61F12881017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40" creationId="{BB792F1B-9CEA-CEE9-DED6-46A8AE44DE9C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42" creationId="{8DEA19BA-35D1-7827-4C10-49B845AED090}"/>
          </ac:spMkLst>
        </pc:spChg>
        <pc:spChg chg="add mod">
          <ac:chgData name="Stuart Accleton" userId="9739d7f5-3007-4aa2-955f-b2d0713570cc" providerId="ADAL" clId="{92FF59FD-E4F1-44B6-A36A-E16D8F04A539}" dt="2022-07-04T14:46:09.999" v="331"/>
          <ac:spMkLst>
            <pc:docMk/>
            <pc:sldMk cId="2586663242" sldId="1634"/>
            <ac:spMk id="43" creationId="{0CD68453-4F74-3568-8845-583B62BDE4A8}"/>
          </ac:spMkLst>
        </pc:spChg>
        <pc:picChg chg="del">
          <ac:chgData name="Stuart Accleton" userId="9739d7f5-3007-4aa2-955f-b2d0713570cc" providerId="ADAL" clId="{92FF59FD-E4F1-44B6-A36A-E16D8F04A539}" dt="2022-07-04T14:23:21.983" v="20" actId="478"/>
          <ac:picMkLst>
            <pc:docMk/>
            <pc:sldMk cId="2586663242" sldId="1634"/>
            <ac:picMk id="6" creationId="{C4289AEB-5BB0-12DF-C8E6-3D21A24A9BE4}"/>
          </ac:picMkLst>
        </pc:picChg>
        <pc:picChg chg="add mod">
          <ac:chgData name="Stuart Accleton" userId="9739d7f5-3007-4aa2-955f-b2d0713570cc" providerId="ADAL" clId="{92FF59FD-E4F1-44B6-A36A-E16D8F04A539}" dt="2022-07-04T14:46:09.999" v="331"/>
          <ac:picMkLst>
            <pc:docMk/>
            <pc:sldMk cId="2586663242" sldId="1634"/>
            <ac:picMk id="18" creationId="{F6B5706D-315C-B571-BFEE-9C6A4CB95312}"/>
          </ac:picMkLst>
        </pc:pic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1" creationId="{935CBF1C-9BEF-C976-A4F3-F7AD747BABAE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2" creationId="{64D08697-344D-EBBE-3D5F-97F9FCC12482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3" creationId="{7223621D-398E-6B3D-E9FA-C7289F9553CE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4" creationId="{46A45485-9BCD-42BB-3016-E41580362DF7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6" creationId="{0B67E0BB-1AA3-258D-1ADA-45A84BC4CBB2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19" creationId="{C4962304-6865-4D99-E784-302CE17F9876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20" creationId="{947E009C-2CF3-E4E1-D83A-E56D70AA0A07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22" creationId="{4C9A98C4-59DC-8C44-76A7-5C7B8D03A848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25" creationId="{ACAA6672-1BED-42D2-45CD-887742437387}"/>
          </ac:cxnSpMkLst>
        </pc:cxnChg>
        <pc:cxnChg chg="add del mod">
          <ac:chgData name="Stuart Accleton" userId="9739d7f5-3007-4aa2-955f-b2d0713570cc" providerId="ADAL" clId="{92FF59FD-E4F1-44B6-A36A-E16D8F04A539}" dt="2022-07-04T14:47:44.131" v="364" actId="478"/>
          <ac:cxnSpMkLst>
            <pc:docMk/>
            <pc:sldMk cId="2586663242" sldId="1634"/>
            <ac:cxnSpMk id="26" creationId="{ED42254D-E733-FDD7-E31A-31DA63A8D329}"/>
          </ac:cxnSpMkLst>
        </pc:cxnChg>
        <pc:cxnChg chg="add mod">
          <ac:chgData name="Stuart Accleton" userId="9739d7f5-3007-4aa2-955f-b2d0713570cc" providerId="ADAL" clId="{92FF59FD-E4F1-44B6-A36A-E16D8F04A539}" dt="2022-07-04T14:48:01.126" v="367" actId="1076"/>
          <ac:cxnSpMkLst>
            <pc:docMk/>
            <pc:sldMk cId="2586663242" sldId="1634"/>
            <ac:cxnSpMk id="27" creationId="{A814E5C5-B0A5-C508-5303-5D0723A84686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28" creationId="{7584CB31-18BA-919F-D0F0-988FC4F31328}"/>
          </ac:cxnSpMkLst>
        </pc:cxnChg>
        <pc:cxnChg chg="add mod">
          <ac:chgData name="Stuart Accleton" userId="9739d7f5-3007-4aa2-955f-b2d0713570cc" providerId="ADAL" clId="{92FF59FD-E4F1-44B6-A36A-E16D8F04A539}" dt="2022-07-04T14:46:09.999" v="331"/>
          <ac:cxnSpMkLst>
            <pc:docMk/>
            <pc:sldMk cId="2586663242" sldId="1634"/>
            <ac:cxnSpMk id="30" creationId="{93EECB63-71A8-BEA4-B59D-CA2150C2A6E6}"/>
          </ac:cxnSpMkLst>
        </pc:cxnChg>
        <pc:cxnChg chg="add del mod">
          <ac:chgData name="Stuart Accleton" userId="9739d7f5-3007-4aa2-955f-b2d0713570cc" providerId="ADAL" clId="{92FF59FD-E4F1-44B6-A36A-E16D8F04A539}" dt="2022-07-04T14:47:45.598" v="365" actId="478"/>
          <ac:cxnSpMkLst>
            <pc:docMk/>
            <pc:sldMk cId="2586663242" sldId="1634"/>
            <ac:cxnSpMk id="37" creationId="{94975B8A-79CB-BDC9-2167-59CB5F3CC6CD}"/>
          </ac:cxnSpMkLst>
        </pc:cxnChg>
        <pc:cxnChg chg="add mod">
          <ac:chgData name="Stuart Accleton" userId="9739d7f5-3007-4aa2-955f-b2d0713570cc" providerId="ADAL" clId="{92FF59FD-E4F1-44B6-A36A-E16D8F04A539}" dt="2022-07-04T14:48:18.475" v="368" actId="1076"/>
          <ac:cxnSpMkLst>
            <pc:docMk/>
            <pc:sldMk cId="2586663242" sldId="1634"/>
            <ac:cxnSpMk id="41" creationId="{B653D1EA-55B0-0956-0880-9AB7702052B9}"/>
          </ac:cxnSpMkLst>
        </pc:cxnChg>
      </pc:sldChg>
      <pc:sldChg chg="modSp add mod ord">
        <pc:chgData name="Stuart Accleton" userId="9739d7f5-3007-4aa2-955f-b2d0713570cc" providerId="ADAL" clId="{92FF59FD-E4F1-44B6-A36A-E16D8F04A539}" dt="2022-07-04T14:49:02.098" v="374"/>
        <pc:sldMkLst>
          <pc:docMk/>
          <pc:sldMk cId="307140366" sldId="1635"/>
        </pc:sldMkLst>
        <pc:spChg chg="mod">
          <ac:chgData name="Stuart Accleton" userId="9739d7f5-3007-4aa2-955f-b2d0713570cc" providerId="ADAL" clId="{92FF59FD-E4F1-44B6-A36A-E16D8F04A539}" dt="2022-07-04T14:49:02.098" v="374"/>
          <ac:spMkLst>
            <pc:docMk/>
            <pc:sldMk cId="307140366" sldId="1635"/>
            <ac:spMk id="10" creationId="{5E4149B4-20A3-4E16-8CA0-779CE938FF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0CAB-859D-4FCF-8E3B-88ABE4C002F2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C7329-AA80-4A63-B387-8515051AC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C7329-AA80-4A63-B387-8515051ACF90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4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C7329-AA80-4A63-B387-8515051ACF90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3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031-84B1-4515-ACBF-270040F2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D5A7-DD1A-4A89-94C9-EF2C0E9D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996E-FDF2-4904-A3EB-BA5E0EBF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CA2C5-6CEA-4F8B-8E37-065EBF14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3741-8761-4D2B-8CF1-BF84BAB9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5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A0EA-7F76-4D41-9654-5DF1EFBE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5494-9FD1-4460-90DE-41F7BD31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9F73-598B-464C-A133-E854311C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4D60-5937-489D-8CC1-FF66C210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7167-685C-4CA1-91F3-897412D6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59D5A-AA30-407A-9D05-E5EE1FEA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E260-871D-49FA-998A-CBFF838EE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00BB-D9D5-4FFD-B94E-0F68704F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6EBD3-0A4F-4DC7-BD6B-D85B439C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6D04-75BD-4351-ABD2-30E9F8E1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7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031-84B1-4515-ACBF-270040F2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D5A7-DD1A-4A89-94C9-EF2C0E9D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996E-FDF2-4904-A3EB-BA5E0EBF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4A0-AFFD-4737-B6BA-DFEB188BEE0D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CA2C5-6CEA-4F8B-8E37-065EBF14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3741-8761-4D2B-8CF1-BF84BAB9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9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037C-EDA8-44A1-8C7E-63B383C3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1F6A-1413-4C1B-A9F4-97600DDA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4E40-C1F2-4F52-BC8E-4ACB3878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AC43-CC95-4B29-B1BA-77E365955BB4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EF968-E38A-44BC-B5AC-DDFC320E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6FD4-2587-4D0E-B75A-A9FFB17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9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8BA9-8047-4C7C-BEBC-549BEE2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3127-35D1-4E8C-85E2-989BB899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6FA4-C863-43AC-A566-DA16A0F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078B-CD5A-40F8-BC4A-221E8358D907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972D-8070-4382-9B55-9B1D3BC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3EBD-04BE-47FA-AD06-00D2B522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7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5B9A-A1CD-4B4B-9353-F266C5A6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AA7D-BC24-430A-BE68-FC267FAED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1006-E751-4415-8A8A-E333CAA3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27E86-B166-45B4-ACE1-68AAF779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9E90-B6E2-4065-B032-B453D67D4694}" type="datetime1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E5A12-F946-4B78-9D3B-D256354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3E58C-1D65-47D5-AA77-7F9057C5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2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16DE-B05B-4A73-AEA4-F416F050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8E54-EEAF-4C3C-857D-12B9177B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E0A5-84EB-4E71-83CD-696ACC207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948FD-6B8D-4718-816C-FD1ED3E3B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0C237-4A65-4C1D-8C33-90C9A03F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47888-0718-4E43-98E9-D9D31E60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A0D8-4D93-4BD7-9C91-A1B7C7CDB9EF}" type="datetime1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7577B-DDD2-47C5-9F78-CE9CFB3A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CEB1E-5E06-419E-9CA0-1469A99D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9038-1027-4A2F-90F6-3FF6960E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9F5FD-19CA-437F-BB54-361C36B5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060D-8A93-4F43-94F9-027DCF4CABB2}" type="datetime1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3200E-0F6D-47BA-8030-08EBA063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65E30-E546-49DA-A59F-ED23A1B8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00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4EE22-E803-42E4-8DA5-EC471ABC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B0AD-2F33-4FFF-82F5-2EFE2CCA140C}" type="datetime1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8FBAC-CCF5-4088-AB94-115BE78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6EAF-7606-4959-B52D-B0BC14F3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2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1D28-43AB-42B0-BE46-213721A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9384-0ED5-4A12-AB74-DA98C48A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74153-9B55-4B82-A7AC-80B91F219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9DDF-A2E9-4623-8A13-87B79436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2519-7B1E-4685-8795-B7E63384D0DC}" type="datetime1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EBF8-E98E-44BB-8CCF-83B3FA2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CCE5-7764-48A9-AF8A-4DFF3EF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037C-EDA8-44A1-8C7E-63B383C3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1F6A-1413-4C1B-A9F4-97600DDA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4E40-C1F2-4F52-BC8E-4ACB3878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EF968-E38A-44BC-B5AC-DDFC320E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6FD4-2587-4D0E-B75A-A9FFB17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1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BF60-3662-4D11-969B-6BF68ADF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BE9B6-7E6E-47CC-8FD3-89C63C6AD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578E-B72F-4951-B78E-39130454A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BBC4E-BA98-4928-B207-40B75191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920E-38BF-4B19-BBBD-F37F684A2B18}" type="datetime1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D80A3-6BD8-4CC1-9B01-DBD18B48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D440B-E925-4E28-970D-60D5AE3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5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A0EA-7F76-4D41-9654-5DF1EFBE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5494-9FD1-4460-90DE-41F7BD31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9F73-598B-464C-A133-E854311C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C01-E8D3-412D-ABED-CAD78E6B3EC4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4D60-5937-489D-8CC1-FF66C210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7167-685C-4CA1-91F3-897412D6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8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59D5A-AA30-407A-9D05-E5EE1FEA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E260-871D-49FA-998A-CBFF838EE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00BB-D9D5-4FFD-B94E-0F68704F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6422-785E-4E13-94AB-D406D586C7C5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6EBD3-0A4F-4DC7-BD6B-D85B439C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6D04-75BD-4351-ABD2-30E9F8E1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90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4434" y="1411818"/>
            <a:ext cx="11523133" cy="5090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65" y="6576600"/>
            <a:ext cx="3119968" cy="26064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C55ABB-8CD5-49AB-9246-32EDBD798E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12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031-84B1-4515-ACBF-270040F2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D5A7-DD1A-4A89-94C9-EF2C0E9D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996E-FDF2-4904-A3EB-BA5E0EBF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CA2C5-6CEA-4F8B-8E37-065EBF14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3741-8761-4D2B-8CF1-BF84BAB9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12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037C-EDA8-44A1-8C7E-63B383C3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1F6A-1413-4C1B-A9F4-97600DDA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4E40-C1F2-4F52-BC8E-4ACB3878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EF968-E38A-44BC-B5AC-DDFC320E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6FD4-2587-4D0E-B75A-A9FFB17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8BA9-8047-4C7C-BEBC-549BEE2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3127-35D1-4E8C-85E2-989BB899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6FA4-C863-43AC-A566-DA16A0F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972D-8070-4382-9B55-9B1D3BC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3EBD-04BE-47FA-AD06-00D2B522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2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5B9A-A1CD-4B4B-9353-F266C5A6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AA7D-BC24-430A-BE68-FC267FAED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1006-E751-4415-8A8A-E333CAA3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27E86-B166-45B4-ACE1-68AAF779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E5A12-F946-4B78-9D3B-D256354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3E58C-1D65-47D5-AA77-7F9057C5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48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16DE-B05B-4A73-AEA4-F416F050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8E54-EEAF-4C3C-857D-12B9177B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E0A5-84EB-4E71-83CD-696ACC207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948FD-6B8D-4718-816C-FD1ED3E3B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0C237-4A65-4C1D-8C33-90C9A03F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47888-0718-4E43-98E9-D9D31E60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7577B-DDD2-47C5-9F78-CE9CFB3A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CEB1E-5E06-419E-9CA0-1469A99D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48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9038-1027-4A2F-90F6-3FF6960E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9F5FD-19CA-437F-BB54-361C36B5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3200E-0F6D-47BA-8030-08EBA063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65E30-E546-49DA-A59F-ED23A1B8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8BA9-8047-4C7C-BEBC-549BEE2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3127-35D1-4E8C-85E2-989BB899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6FA4-C863-43AC-A566-DA16A0F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972D-8070-4382-9B55-9B1D3BC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3EBD-04BE-47FA-AD06-00D2B522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18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4EE22-E803-42E4-8DA5-EC471ABC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8FBAC-CCF5-4088-AB94-115BE78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6EAF-7606-4959-B52D-B0BC14F3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4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1D28-43AB-42B0-BE46-213721A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9384-0ED5-4A12-AB74-DA98C48A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74153-9B55-4B82-A7AC-80B91F219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9DDF-A2E9-4623-8A13-87B79436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EBF8-E98E-44BB-8CCF-83B3FA2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CCE5-7764-48A9-AF8A-4DFF3EF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63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BF60-3662-4D11-969B-6BF68ADF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BE9B6-7E6E-47CC-8FD3-89C63C6AD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578E-B72F-4951-B78E-39130454A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BBC4E-BA98-4928-B207-40B75191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D80A3-6BD8-4CC1-9B01-DBD18B48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D440B-E925-4E28-970D-60D5AE3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4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A0EA-7F76-4D41-9654-5DF1EFBE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5494-9FD1-4460-90DE-41F7BD31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9F73-598B-464C-A133-E854311C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4D60-5937-489D-8CC1-FF66C210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7167-685C-4CA1-91F3-897412D6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3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59D5A-AA30-407A-9D05-E5EE1FEA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E260-871D-49FA-998A-CBFF838EE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00BB-D9D5-4FFD-B94E-0F68704F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6EBD3-0A4F-4DC7-BD6B-D85B439C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6D04-75BD-4351-ABD2-30E9F8E1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5B9A-A1CD-4B4B-9353-F266C5A6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AA7D-BC24-430A-BE68-FC267FAED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1006-E751-4415-8A8A-E333CAA3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27E86-B166-45B4-ACE1-68AAF779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E5A12-F946-4B78-9D3B-D256354C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3E58C-1D65-47D5-AA77-7F9057C5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16DE-B05B-4A73-AEA4-F416F050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8E54-EEAF-4C3C-857D-12B9177B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E0A5-84EB-4E71-83CD-696ACC207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948FD-6B8D-4718-816C-FD1ED3E3B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0C237-4A65-4C1D-8C33-90C9A03F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47888-0718-4E43-98E9-D9D31E60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7577B-DDD2-47C5-9F78-CE9CFB3A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CEB1E-5E06-419E-9CA0-1469A99D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9038-1027-4A2F-90F6-3FF6960E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9F5FD-19CA-437F-BB54-361C36B5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3200E-0F6D-47BA-8030-08EBA063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65E30-E546-49DA-A59F-ED23A1B8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4EE22-E803-42E4-8DA5-EC471ABC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8FBAC-CCF5-4088-AB94-115BE78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6EAF-7606-4959-B52D-B0BC14F3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9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1D28-43AB-42B0-BE46-213721A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9384-0ED5-4A12-AB74-DA98C48A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74153-9B55-4B82-A7AC-80B91F219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9DDF-A2E9-4623-8A13-87B79436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EBF8-E98E-44BB-8CCF-83B3FA2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CCE5-7764-48A9-AF8A-4DFF3EF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2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BF60-3662-4D11-969B-6BF68ADF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BE9B6-7E6E-47CC-8FD3-89C63C6AD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578E-B72F-4951-B78E-39130454A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BBC4E-BA98-4928-B207-40B75191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D80A3-6BD8-4CC1-9B01-DBD18B48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D440B-E925-4E28-970D-60D5AE3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7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200">
              <a:srgbClr val="7593C9"/>
            </a:gs>
            <a:gs pos="0">
              <a:schemeClr val="accent1">
                <a:lumMod val="75000"/>
              </a:schemeClr>
            </a:gs>
            <a:gs pos="40000">
              <a:schemeClr val="accent1">
                <a:lumMod val="60000"/>
                <a:lumOff val="40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0CBFA-5F55-4629-B426-E01DA0D3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F4F0-0545-472E-BFFB-C769B711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BE2C-5B1C-41D6-BD79-5CAED6AA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BE81-9773-4B30-8A11-78EC9A269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D322-53BF-4C06-83AD-7DF47BB66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200">
              <a:srgbClr val="7593C9"/>
            </a:gs>
            <a:gs pos="0">
              <a:schemeClr val="accent1">
                <a:lumMod val="75000"/>
              </a:schemeClr>
            </a:gs>
            <a:gs pos="40000">
              <a:schemeClr val="accent1">
                <a:lumMod val="60000"/>
                <a:lumOff val="40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0CBFA-5F55-4629-B426-E01DA0D3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F4F0-0545-472E-BFFB-C769B711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BE2C-5B1C-41D6-BD79-5CAED6AA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5734-21AC-4B62-8DF1-5CED6E3F27BE}" type="datetime1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BE81-9773-4B30-8A11-78EC9A269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D322-53BF-4C06-83AD-7DF47BB66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200">
              <a:srgbClr val="7593C9"/>
            </a:gs>
            <a:gs pos="0">
              <a:schemeClr val="accent1">
                <a:lumMod val="75000"/>
              </a:schemeClr>
            </a:gs>
            <a:gs pos="40000">
              <a:schemeClr val="accent1">
                <a:lumMod val="60000"/>
                <a:lumOff val="40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0CBFA-5F55-4629-B426-E01DA0D3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F4F0-0545-472E-BFFB-C769B711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BE2C-5B1C-41D6-BD79-5CAED6AA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A90E-770A-40E7-B219-9826EBFC906E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BE81-9773-4B30-8A11-78EC9A269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D322-53BF-4C06-83AD-7DF47BB66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5A33-CC8B-46EA-BC9F-166389763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525CC646-2A3A-4A91-AE6F-09A647DC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62405"/>
            <a:ext cx="12256367" cy="25084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73A05-7A0B-442A-8090-8474AFB1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95A33-CC8B-46EA-BC9F-166389763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375EDE-F76C-4EEA-8D93-13FC10D402B4}"/>
              </a:ext>
            </a:extLst>
          </p:cNvPr>
          <p:cNvSpPr/>
          <p:nvPr/>
        </p:nvSpPr>
        <p:spPr>
          <a:xfrm>
            <a:off x="-11197" y="239848"/>
            <a:ext cx="12203198" cy="15120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9BEB3-915D-457F-A5D7-667EA455015C}"/>
              </a:ext>
            </a:extLst>
          </p:cNvPr>
          <p:cNvSpPr txBox="1"/>
          <p:nvPr/>
        </p:nvSpPr>
        <p:spPr>
          <a:xfrm>
            <a:off x="183315" y="303370"/>
            <a:ext cx="10198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Erith Contractors Ltd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Stockley House Community Liaison Group Meeting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June 2022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26AC6B4-1923-40DD-96D0-41F34F02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4" y="303369"/>
            <a:ext cx="1370364" cy="13553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A07AA0-EEF6-4881-B9D9-C87CCF9FC7D2}"/>
              </a:ext>
            </a:extLst>
          </p:cNvPr>
          <p:cNvGrpSpPr/>
          <p:nvPr/>
        </p:nvGrpSpPr>
        <p:grpSpPr>
          <a:xfrm>
            <a:off x="9117368" y="4625267"/>
            <a:ext cx="2457516" cy="991346"/>
            <a:chOff x="-561598" y="2124330"/>
            <a:chExt cx="4136371" cy="1707794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0476E529-8C5A-446F-8B7F-A752BD1D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61598" y="2124330"/>
              <a:ext cx="4136371" cy="1138779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3B2236-6122-4E03-A824-4F58050B9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1752" y="3417864"/>
              <a:ext cx="2587347" cy="41426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C7F0ED1-95E1-9966-0ADA-25C59C21C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077" y="2188705"/>
            <a:ext cx="5938699" cy="33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 Site Logistics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89AEB-5BB0-12DF-C8E6-3D21A24A9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784" y="1006897"/>
            <a:ext cx="8599470" cy="57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 Scaffolding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B3880-AD23-1948-09FC-BD8E753F2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76" y="1490609"/>
            <a:ext cx="7797646" cy="47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 Demolition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A3405-FE88-E42F-38B1-4EB34194C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66" y="1186493"/>
            <a:ext cx="7569306" cy="54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 Demolition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BB3C5-599C-316A-A7A1-2E8A7ACA8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85" y="1228783"/>
            <a:ext cx="4243227" cy="55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8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 Demolition Works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A4D37-9C75-C676-9BA7-B2108CFE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65823" y="283325"/>
            <a:ext cx="5460351" cy="72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4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Environmental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8929F-7455-633F-CFB3-837E79D76482}"/>
              </a:ext>
            </a:extLst>
          </p:cNvPr>
          <p:cNvSpPr txBox="1"/>
          <p:nvPr/>
        </p:nvSpPr>
        <p:spPr>
          <a:xfrm>
            <a:off x="2334827" y="1677880"/>
            <a:ext cx="73507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Westminster City Council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Code of Construction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Section 61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Real time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Noise – 75 </a:t>
            </a:r>
            <a:r>
              <a:rPr lang="en-GB" sz="2800" dirty="0" err="1"/>
              <a:t>dBa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Dust – Moinitored to PM2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Vibration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/>
              <a:t>Residential 1mm/s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/>
              <a:t>Commercial 3mm/s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14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Neighbourhood Liaison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5CBF1C-9BEF-C976-A4F3-F7AD747BABAE}"/>
              </a:ext>
            </a:extLst>
          </p:cNvPr>
          <p:cNvCxnSpPr>
            <a:cxnSpLocks/>
          </p:cNvCxnSpPr>
          <p:nvPr/>
        </p:nvCxnSpPr>
        <p:spPr>
          <a:xfrm flipH="1">
            <a:off x="3073521" y="3528805"/>
            <a:ext cx="59268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08697-344D-EBBE-3D5F-97F9FCC12482}"/>
              </a:ext>
            </a:extLst>
          </p:cNvPr>
          <p:cNvCxnSpPr>
            <a:cxnSpLocks/>
          </p:cNvCxnSpPr>
          <p:nvPr/>
        </p:nvCxnSpPr>
        <p:spPr>
          <a:xfrm flipH="1">
            <a:off x="1841565" y="3864030"/>
            <a:ext cx="1983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23621D-398E-6B3D-E9FA-C7289F9553CE}"/>
              </a:ext>
            </a:extLst>
          </p:cNvPr>
          <p:cNvCxnSpPr>
            <a:cxnSpLocks/>
          </p:cNvCxnSpPr>
          <p:nvPr/>
        </p:nvCxnSpPr>
        <p:spPr>
          <a:xfrm>
            <a:off x="802622" y="2384671"/>
            <a:ext cx="0" cy="1511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A45485-9BCD-42BB-3016-E41580362DF7}"/>
              </a:ext>
            </a:extLst>
          </p:cNvPr>
          <p:cNvCxnSpPr>
            <a:cxnSpLocks/>
          </p:cNvCxnSpPr>
          <p:nvPr/>
        </p:nvCxnSpPr>
        <p:spPr>
          <a:xfrm flipH="1">
            <a:off x="802622" y="3885258"/>
            <a:ext cx="1078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5D014E8-268C-47CD-8E78-1E5A397A2621}"/>
              </a:ext>
            </a:extLst>
          </p:cNvPr>
          <p:cNvSpPr/>
          <p:nvPr/>
        </p:nvSpPr>
        <p:spPr>
          <a:xfrm>
            <a:off x="648311" y="2894156"/>
            <a:ext cx="308621" cy="2640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7E0BB-1AA3-258D-1ADA-45A84BC4CBB2}"/>
              </a:ext>
            </a:extLst>
          </p:cNvPr>
          <p:cNvCxnSpPr>
            <a:cxnSpLocks/>
          </p:cNvCxnSpPr>
          <p:nvPr/>
        </p:nvCxnSpPr>
        <p:spPr>
          <a:xfrm flipH="1">
            <a:off x="3939205" y="2485867"/>
            <a:ext cx="1078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F484C6B-A487-066A-B588-378048A8ED99}"/>
              </a:ext>
            </a:extLst>
          </p:cNvPr>
          <p:cNvSpPr/>
          <p:nvPr/>
        </p:nvSpPr>
        <p:spPr>
          <a:xfrm rot="16200000">
            <a:off x="4255832" y="2349656"/>
            <a:ext cx="308621" cy="2640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B5706D-315C-B571-BFEE-9C6A4CB95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9393"/>
            <a:ext cx="12192000" cy="36426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62304-6865-4D99-E784-302CE17F9876}"/>
              </a:ext>
            </a:extLst>
          </p:cNvPr>
          <p:cNvCxnSpPr>
            <a:cxnSpLocks/>
          </p:cNvCxnSpPr>
          <p:nvPr/>
        </p:nvCxnSpPr>
        <p:spPr>
          <a:xfrm>
            <a:off x="5790961" y="1994154"/>
            <a:ext cx="0" cy="1534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7E009C-2CF3-E4E1-D83A-E56D70AA0A07}"/>
              </a:ext>
            </a:extLst>
          </p:cNvPr>
          <p:cNvCxnSpPr>
            <a:cxnSpLocks/>
          </p:cNvCxnSpPr>
          <p:nvPr/>
        </p:nvCxnSpPr>
        <p:spPr>
          <a:xfrm>
            <a:off x="3073521" y="3444826"/>
            <a:ext cx="0" cy="1054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9A98C4-59DC-8C44-76A7-5C7B8D03A848}"/>
              </a:ext>
            </a:extLst>
          </p:cNvPr>
          <p:cNvCxnSpPr>
            <a:cxnSpLocks/>
          </p:cNvCxnSpPr>
          <p:nvPr/>
        </p:nvCxnSpPr>
        <p:spPr>
          <a:xfrm>
            <a:off x="1580335" y="4170731"/>
            <a:ext cx="0" cy="4444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AA6672-1BED-42D2-45CD-887742437387}"/>
              </a:ext>
            </a:extLst>
          </p:cNvPr>
          <p:cNvCxnSpPr>
            <a:cxnSpLocks/>
          </p:cNvCxnSpPr>
          <p:nvPr/>
        </p:nvCxnSpPr>
        <p:spPr>
          <a:xfrm>
            <a:off x="4788510" y="4170731"/>
            <a:ext cx="0" cy="4444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14E5C5-B0A5-C508-5303-5D0723A84686}"/>
              </a:ext>
            </a:extLst>
          </p:cNvPr>
          <p:cNvCxnSpPr>
            <a:cxnSpLocks/>
          </p:cNvCxnSpPr>
          <p:nvPr/>
        </p:nvCxnSpPr>
        <p:spPr>
          <a:xfrm>
            <a:off x="9000395" y="4085267"/>
            <a:ext cx="0" cy="4444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84CB31-18BA-919F-D0F0-988FC4F31328}"/>
              </a:ext>
            </a:extLst>
          </p:cNvPr>
          <p:cNvCxnSpPr>
            <a:cxnSpLocks/>
          </p:cNvCxnSpPr>
          <p:nvPr/>
        </p:nvCxnSpPr>
        <p:spPr>
          <a:xfrm>
            <a:off x="9000395" y="3528805"/>
            <a:ext cx="0" cy="641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3D9FF-849F-0138-A385-F6DBEC041155}"/>
              </a:ext>
            </a:extLst>
          </p:cNvPr>
          <p:cNvSpPr/>
          <p:nvPr/>
        </p:nvSpPr>
        <p:spPr>
          <a:xfrm>
            <a:off x="193326" y="5039245"/>
            <a:ext cx="5679238" cy="1777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Erith recognise that one of the key factors in delivering this project will be  community relations. We intend to do this by;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Liaising with local residents / business group representatives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Publishing monthly newsletters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Dedicated 24hr contact number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Collaborate with the local school to host a ‘fun day’ for the children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with local charities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EECB63-71A8-BEA4-B59D-CA2150C2A6E6}"/>
              </a:ext>
            </a:extLst>
          </p:cNvPr>
          <p:cNvCxnSpPr>
            <a:cxnSpLocks/>
          </p:cNvCxnSpPr>
          <p:nvPr/>
        </p:nvCxnSpPr>
        <p:spPr>
          <a:xfrm flipH="1">
            <a:off x="1580336" y="4168252"/>
            <a:ext cx="32081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2FE962C-1114-A7AC-B6B3-E70478866926}"/>
              </a:ext>
            </a:extLst>
          </p:cNvPr>
          <p:cNvSpPr txBox="1"/>
          <p:nvPr/>
        </p:nvSpPr>
        <p:spPr>
          <a:xfrm>
            <a:off x="1759844" y="3455147"/>
            <a:ext cx="1790664" cy="6001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Cherrie O Kane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Head of Community Liaison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1CB1AB-AEC8-ED1C-A4C3-813B8EC8DD0A}"/>
              </a:ext>
            </a:extLst>
          </p:cNvPr>
          <p:cNvSpPr txBox="1"/>
          <p:nvPr/>
        </p:nvSpPr>
        <p:spPr>
          <a:xfrm>
            <a:off x="2430119" y="4309357"/>
            <a:ext cx="1524064" cy="600164"/>
          </a:xfrm>
          <a:prstGeom prst="rect">
            <a:avLst/>
          </a:prstGeom>
          <a:solidFill>
            <a:srgbClr val="D7EB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Katie Simms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Community Liaison Representative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FD1E89-229B-676D-3C2A-1DFC32F1A513}"/>
              </a:ext>
            </a:extLst>
          </p:cNvPr>
          <p:cNvSpPr txBox="1"/>
          <p:nvPr/>
        </p:nvSpPr>
        <p:spPr>
          <a:xfrm>
            <a:off x="4063204" y="4309357"/>
            <a:ext cx="1524063" cy="600164"/>
          </a:xfrm>
          <a:prstGeom prst="rect">
            <a:avLst/>
          </a:prstGeom>
          <a:solidFill>
            <a:srgbClr val="D7EB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Sonam Sabharwal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Community Liaison Representative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1BA479-2662-01C6-5D99-5B8EAF3686B4}"/>
              </a:ext>
            </a:extLst>
          </p:cNvPr>
          <p:cNvSpPr txBox="1"/>
          <p:nvPr/>
        </p:nvSpPr>
        <p:spPr>
          <a:xfrm>
            <a:off x="818304" y="4309357"/>
            <a:ext cx="1524063" cy="600164"/>
          </a:xfrm>
          <a:prstGeom prst="rect">
            <a:avLst/>
          </a:prstGeom>
          <a:solidFill>
            <a:srgbClr val="D7EB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Farhana Rouf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Community Liaison Representative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00D23E-A458-FA2A-D083-2EF7C01B9975}"/>
              </a:ext>
            </a:extLst>
          </p:cNvPr>
          <p:cNvSpPr txBox="1"/>
          <p:nvPr/>
        </p:nvSpPr>
        <p:spPr>
          <a:xfrm>
            <a:off x="8238363" y="4325534"/>
            <a:ext cx="1524064" cy="600164"/>
          </a:xfrm>
          <a:prstGeom prst="rect">
            <a:avLst/>
          </a:prstGeom>
          <a:solidFill>
            <a:srgbClr val="D7EB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Laverne Fawthrop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Environmental &amp; Sustainability Lead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323BD5-C04E-00F4-0D9D-FA5729059BC3}"/>
              </a:ext>
            </a:extLst>
          </p:cNvPr>
          <p:cNvSpPr txBox="1"/>
          <p:nvPr/>
        </p:nvSpPr>
        <p:spPr>
          <a:xfrm>
            <a:off x="5044435" y="2157302"/>
            <a:ext cx="1508697" cy="55399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Pete Lilburn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Senior Project Manager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8639FE-8FDE-1050-AE68-C61F12881017}"/>
              </a:ext>
            </a:extLst>
          </p:cNvPr>
          <p:cNvSpPr txBox="1"/>
          <p:nvPr/>
        </p:nvSpPr>
        <p:spPr>
          <a:xfrm>
            <a:off x="5017572" y="1577664"/>
            <a:ext cx="1508697" cy="4001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Stuart Accleton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Operations Director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792F1B-9CEA-CEE9-DED6-46A8AE44DE9C}"/>
              </a:ext>
            </a:extLst>
          </p:cNvPr>
          <p:cNvSpPr/>
          <p:nvPr/>
        </p:nvSpPr>
        <p:spPr>
          <a:xfrm>
            <a:off x="6366823" y="5029140"/>
            <a:ext cx="5679238" cy="1777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Erith Contractors Limited have always strived to lead sustainability within the demolition industry, with a strong track record of delivering sustainable solutions and innovations for our clients. This includes: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Market leading circular economy schemes, such as Verde SW1,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Consistent attainment of BREEAM credits and exemplary environmental performance.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order to assist the delivery of projects in line with the UK Green Building Council’s Net Zero Carbon Buildings Framework Definition and our own target of setting and achieving a Science-Based Target for reduction of carbon emissions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53D1EA-55B0-0956-0880-9AB7702052B9}"/>
              </a:ext>
            </a:extLst>
          </p:cNvPr>
          <p:cNvCxnSpPr>
            <a:cxnSpLocks/>
          </p:cNvCxnSpPr>
          <p:nvPr/>
        </p:nvCxnSpPr>
        <p:spPr>
          <a:xfrm>
            <a:off x="3939205" y="2104750"/>
            <a:ext cx="0" cy="376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DEA19BA-35D1-7827-4C10-49B845AED090}"/>
              </a:ext>
            </a:extLst>
          </p:cNvPr>
          <p:cNvSpPr txBox="1"/>
          <p:nvPr/>
        </p:nvSpPr>
        <p:spPr>
          <a:xfrm>
            <a:off x="418445" y="1646007"/>
            <a:ext cx="381204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Continuous Liaison with neighbouring residents, business groups and adjoining party walls.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D68453-4F74-3568-8845-583B62BDE4A8}"/>
              </a:ext>
            </a:extLst>
          </p:cNvPr>
          <p:cNvSpPr txBox="1"/>
          <p:nvPr/>
        </p:nvSpPr>
        <p:spPr>
          <a:xfrm>
            <a:off x="3745849" y="3455147"/>
            <a:ext cx="1790664" cy="6001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Fiona Ireland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Community Liaison Officer </a:t>
            </a:r>
          </a:p>
        </p:txBody>
      </p:sp>
    </p:spTree>
    <p:extLst>
      <p:ext uri="{BB962C8B-B14F-4D97-AF65-F5344CB8AC3E}">
        <p14:creationId xmlns:p14="http://schemas.microsoft.com/office/powerpoint/2010/main" val="258666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DFB81B-FFCB-4A9F-872E-85ED35ED9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7744"/>
            <a:ext cx="12192000" cy="28102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F0F671-0DF7-4CCF-85E6-FC1A23449658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284880"/>
              </a:gs>
              <a:gs pos="16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30AF7-419E-4C09-9007-FC41F7274328}"/>
              </a:ext>
            </a:extLst>
          </p:cNvPr>
          <p:cNvSpPr txBox="1"/>
          <p:nvPr/>
        </p:nvSpPr>
        <p:spPr>
          <a:xfrm>
            <a:off x="326572" y="494522"/>
            <a:ext cx="9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ANY QIUESTIONS?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0D1941-E3B7-41B8-A829-D98BCA9E3031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E68F24-5813-4034-8D70-6D2CD2A055BF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5743D366-86F9-4E27-A248-F2FC830FA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C8E07D2E-D0CB-448D-94E0-69BE8EC20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8189" y="2080306"/>
            <a:ext cx="2823244" cy="29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1E8F0076-C081-42B7-B5FB-E34DD2FAE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180612" y="494522"/>
            <a:ext cx="422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7064CE-E29B-4402-88FF-0008CA1DCD58}"/>
              </a:ext>
            </a:extLst>
          </p:cNvPr>
          <p:cNvSpPr/>
          <p:nvPr/>
        </p:nvSpPr>
        <p:spPr>
          <a:xfrm>
            <a:off x="7538065" y="1457612"/>
            <a:ext cx="2695210" cy="2309371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>
                <a:alpha val="0"/>
              </a:srgbClr>
            </a:outerShdw>
            <a:reflection stA="45000" endPos="3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FF846-28F7-4A95-BBE0-F780D23F1674}"/>
              </a:ext>
            </a:extLst>
          </p:cNvPr>
          <p:cNvSpPr txBox="1"/>
          <p:nvPr/>
        </p:nvSpPr>
        <p:spPr>
          <a:xfrm>
            <a:off x="7487708" y="2255082"/>
            <a:ext cx="2695209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Pete Lilburn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Manager</a:t>
            </a:r>
            <a:endParaRPr kumimoji="0" lang="en-GB" sz="17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6DE48-1868-4586-B3FD-29921F3AF46F}"/>
              </a:ext>
            </a:extLst>
          </p:cNvPr>
          <p:cNvSpPr/>
          <p:nvPr/>
        </p:nvSpPr>
        <p:spPr>
          <a:xfrm>
            <a:off x="1828651" y="1424750"/>
            <a:ext cx="2695210" cy="2309371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>
            <a:outerShdw dist="50800" dir="5400000" sx="1000" sy="1000" algn="ctr" rotWithShape="0">
              <a:srgbClr val="000000">
                <a:alpha val="0"/>
              </a:srgbClr>
            </a:outerShdw>
            <a:reflection stA="45000" endPos="38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E5E52-29DC-4A05-A0C4-8EEE1599B32D}"/>
              </a:ext>
            </a:extLst>
          </p:cNvPr>
          <p:cNvSpPr txBox="1"/>
          <p:nvPr/>
        </p:nvSpPr>
        <p:spPr>
          <a:xfrm>
            <a:off x="1835995" y="2255084"/>
            <a:ext cx="2695209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Stuart Accleton 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Operations </a:t>
            </a: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Director  </a:t>
            </a:r>
          </a:p>
        </p:txBody>
      </p:sp>
    </p:spTree>
    <p:extLst>
      <p:ext uri="{BB962C8B-B14F-4D97-AF65-F5344CB8AC3E}">
        <p14:creationId xmlns:p14="http://schemas.microsoft.com/office/powerpoint/2010/main" val="176800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39DB27E-2547-43BA-BC8C-B0207415D0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39" y="-337269"/>
            <a:ext cx="7578734" cy="74954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180611" y="494522"/>
            <a:ext cx="574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INTRODUCTION TO ERITH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C1B8F-969D-40A2-A9A8-CEEBF66E6BEB}"/>
              </a:ext>
            </a:extLst>
          </p:cNvPr>
          <p:cNvSpPr/>
          <p:nvPr/>
        </p:nvSpPr>
        <p:spPr>
          <a:xfrm>
            <a:off x="9572" y="1692017"/>
            <a:ext cx="279115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 for </a:t>
            </a:r>
            <a:r>
              <a:rPr lang="en-US" sz="2000" u="sng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Excellence</a:t>
            </a:r>
            <a:r>
              <a:rPr lang="en-US" sz="200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5400" cap="none" spc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E5B38-7594-4B48-9EE4-15ED85BF8242}"/>
              </a:ext>
            </a:extLst>
          </p:cNvPr>
          <p:cNvSpPr/>
          <p:nvPr/>
        </p:nvSpPr>
        <p:spPr>
          <a:xfrm>
            <a:off x="2614595" y="1714671"/>
            <a:ext cx="2501006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 for </a:t>
            </a:r>
            <a:r>
              <a:rPr lang="en-US" sz="2000" u="sng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Respect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9737D7-60E0-4C44-B8AE-B81B5DED6E94}"/>
              </a:ext>
            </a:extLst>
          </p:cNvPr>
          <p:cNvSpPr/>
          <p:nvPr/>
        </p:nvSpPr>
        <p:spPr>
          <a:xfrm>
            <a:off x="5048396" y="1751335"/>
            <a:ext cx="2254143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 for </a:t>
            </a:r>
            <a:r>
              <a:rPr lang="en-US" sz="2000" u="sng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Integrity</a:t>
            </a:r>
            <a:endParaRPr lang="en-US" sz="5400" b="0" u="sng" cap="none" spc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C84463-1E4C-4955-B589-DE1895B9AF37}"/>
              </a:ext>
            </a:extLst>
          </p:cNvPr>
          <p:cNvSpPr/>
          <p:nvPr/>
        </p:nvSpPr>
        <p:spPr>
          <a:xfrm>
            <a:off x="7245123" y="1759979"/>
            <a:ext cx="2634055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 for </a:t>
            </a:r>
            <a:r>
              <a:rPr lang="en-US" sz="2000" u="sng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Teamwork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B9B997-6B0F-4F82-A5AD-9133A53A3EBD}"/>
              </a:ext>
            </a:extLst>
          </p:cNvPr>
          <p:cNvSpPr/>
          <p:nvPr/>
        </p:nvSpPr>
        <p:spPr>
          <a:xfrm>
            <a:off x="9746260" y="1759979"/>
            <a:ext cx="2528257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 for </a:t>
            </a:r>
            <a:r>
              <a:rPr lang="en-US" sz="2000" u="sng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Honesty</a:t>
            </a:r>
            <a:r>
              <a:rPr lang="en-US" sz="200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5400" b="0" cap="none" spc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road, outdoor, blue, traveling&#10;&#10;Description automatically generated">
            <a:extLst>
              <a:ext uri="{FF2B5EF4-FFF2-40B4-BE49-F238E27FC236}">
                <a16:creationId xmlns:a16="http://schemas.microsoft.com/office/drawing/2014/main" id="{A1C668E6-67C0-4007-9E87-86DBB0E83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/>
          <a:stretch/>
        </p:blipFill>
        <p:spPr>
          <a:xfrm>
            <a:off x="2767166" y="3150152"/>
            <a:ext cx="2120671" cy="171350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 descr="A blue sign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54153F18-AB49-4CE8-8AA4-B5ACC2400F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4467"/>
          <a:stretch/>
        </p:blipFill>
        <p:spPr>
          <a:xfrm>
            <a:off x="5188211" y="3166930"/>
            <a:ext cx="2063236" cy="171350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BFE576-ED37-42CD-981E-D0EAE3D79B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r="1197"/>
          <a:stretch/>
        </p:blipFill>
        <p:spPr>
          <a:xfrm>
            <a:off x="7569473" y="3162036"/>
            <a:ext cx="2016160" cy="170162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5" name="Picture 34" descr="A picture containing indoor, plant, dish, close&#10;&#10;Description automatically generated">
            <a:extLst>
              <a:ext uri="{FF2B5EF4-FFF2-40B4-BE49-F238E27FC236}">
                <a16:creationId xmlns:a16="http://schemas.microsoft.com/office/drawing/2014/main" id="{F08D3B70-50AE-455D-AB5E-4D8794F685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/>
          <a:stretch/>
        </p:blipFill>
        <p:spPr>
          <a:xfrm>
            <a:off x="124846" y="3150152"/>
            <a:ext cx="2374628" cy="170162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B967B-07DF-4316-853B-2468A83E885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72" t="4348" r="11925" b="22712"/>
          <a:stretch/>
        </p:blipFill>
        <p:spPr>
          <a:xfrm>
            <a:off x="9882699" y="3165335"/>
            <a:ext cx="2163746" cy="169832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03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458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IN-HOUSE DEPARTMENTS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5F43E-DF57-487D-A371-80DC11971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8203"/>
          <a:stretch/>
        </p:blipFill>
        <p:spPr>
          <a:xfrm>
            <a:off x="1591656" y="59294"/>
            <a:ext cx="8432890" cy="7132498"/>
          </a:xfrm>
          <a:prstGeom prst="rect">
            <a:avLst/>
          </a:prstGeom>
          <a:effectLst>
            <a:glow rad="88900">
              <a:schemeClr val="bg1">
                <a:alpha val="69000"/>
              </a:schemeClr>
            </a:glow>
            <a:outerShdw dist="50800" sx="1000" sy="1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84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458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LONDON PROJECTS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F8206-4D66-4455-9C13-92E83D4C1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5" b="2704"/>
          <a:stretch/>
        </p:blipFill>
        <p:spPr>
          <a:xfrm>
            <a:off x="188111" y="1243880"/>
            <a:ext cx="11815778" cy="53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11425D-E9CB-45EF-7D93-94C84115B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55" y="1320509"/>
            <a:ext cx="8287039" cy="4556829"/>
          </a:xfrm>
          <a:prstGeom prst="rect">
            <a:avLst/>
          </a:prstGeom>
        </p:spPr>
      </p:pic>
      <p:pic>
        <p:nvPicPr>
          <p:cNvPr id="96" name="Picture 95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2B0BABD9-99A8-4C59-A084-7BDFAD364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26629"/>
            <a:ext cx="12256367" cy="2831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69D3C-80DB-44CE-B96D-BA03680BF52A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45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A02A2-6603-4433-B7FC-E070C617F32E}"/>
              </a:ext>
            </a:extLst>
          </p:cNvPr>
          <p:cNvSpPr txBox="1"/>
          <p:nvPr/>
        </p:nvSpPr>
        <p:spPr>
          <a:xfrm>
            <a:off x="326572" y="494522"/>
            <a:ext cx="838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STOCKLY HOUSE - Location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293ADF-CE09-40CC-82AC-75A3E7F688C4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E85D92-E31D-409F-9B1D-12132FE9426A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9C94625C-0DF0-45BF-99D5-71CF7AAC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18BAC6-3052-B30C-72F3-8C5EB59DF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585" y="5202179"/>
            <a:ext cx="2774843" cy="1048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DEF341-82FA-0C1D-719C-DA7B99495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460" y="5783728"/>
            <a:ext cx="36671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2B0BABD9-99A8-4C59-A084-7BDFAD364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26629"/>
            <a:ext cx="12256367" cy="2831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69D3C-80DB-44CE-B96D-BA03680BF52A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45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A02A2-6603-4433-B7FC-E070C617F32E}"/>
              </a:ext>
            </a:extLst>
          </p:cNvPr>
          <p:cNvSpPr txBox="1"/>
          <p:nvPr/>
        </p:nvSpPr>
        <p:spPr>
          <a:xfrm>
            <a:off x="326572" y="494522"/>
            <a:ext cx="838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STOCKLY HOUSE – </a:t>
            </a:r>
            <a:r>
              <a:rPr lang="en-GB" sz="28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Routes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293ADF-CE09-40CC-82AC-75A3E7F688C4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E85D92-E31D-409F-9B1D-12132FE9426A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9C94625C-0DF0-45BF-99D5-71CF7AAC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3F0571-1517-B0AB-C9C6-15F670C43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1" y="1324753"/>
            <a:ext cx="56673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983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Project Programme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DB93-3111-2B76-DE1F-58EB5DDB846B}"/>
              </a:ext>
            </a:extLst>
          </p:cNvPr>
          <p:cNvSpPr txBox="1"/>
          <p:nvPr/>
        </p:nvSpPr>
        <p:spPr>
          <a:xfrm>
            <a:off x="2334827" y="1677880"/>
            <a:ext cx="73507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Start Date – 18</a:t>
            </a:r>
            <a:r>
              <a:rPr lang="en-GB" sz="2800" baseline="30000" dirty="0"/>
              <a:t>th</a:t>
            </a:r>
            <a:r>
              <a:rPr lang="en-GB" sz="2800" dirty="0"/>
              <a:t> July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Site Set Up – 2 Weeks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Scaffold Erection – 12 Weeks starting 25</a:t>
            </a:r>
            <a:r>
              <a:rPr lang="en-GB" sz="2800" baseline="30000" dirty="0"/>
              <a:t>th</a:t>
            </a:r>
            <a:r>
              <a:rPr lang="en-GB" sz="2800" dirty="0"/>
              <a:t> July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Demolition Phase – 24 weeks starting 18</a:t>
            </a:r>
            <a:r>
              <a:rPr lang="en-GB" sz="2800" baseline="30000" dirty="0"/>
              <a:t>th</a:t>
            </a:r>
            <a:r>
              <a:rPr lang="en-GB" sz="2800" dirty="0"/>
              <a:t> October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Project Completion 23</a:t>
            </a:r>
            <a:r>
              <a:rPr lang="en-GB" sz="2800" baseline="30000" dirty="0"/>
              <a:t>rd</a:t>
            </a:r>
            <a:r>
              <a:rPr lang="en-GB" sz="2800" dirty="0"/>
              <a:t> March 2023</a:t>
            </a:r>
          </a:p>
        </p:txBody>
      </p:sp>
    </p:spTree>
    <p:extLst>
      <p:ext uri="{BB962C8B-B14F-4D97-AF65-F5344CB8AC3E}">
        <p14:creationId xmlns:p14="http://schemas.microsoft.com/office/powerpoint/2010/main" val="346152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building, table, front&#10;&#10;Description automatically generated">
            <a:extLst>
              <a:ext uri="{FF2B5EF4-FFF2-40B4-BE49-F238E27FC236}">
                <a16:creationId xmlns:a16="http://schemas.microsoft.com/office/drawing/2014/main" id="{7AE7265D-ABF5-413F-BAFA-0207F3FA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84" y="4026629"/>
            <a:ext cx="12256367" cy="2831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2E7FB-3B71-4FF6-9C75-3D375D409355}"/>
              </a:ext>
            </a:extLst>
          </p:cNvPr>
          <p:cNvSpPr/>
          <p:nvPr/>
        </p:nvSpPr>
        <p:spPr>
          <a:xfrm>
            <a:off x="-1" y="494522"/>
            <a:ext cx="12192001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92">
                <a:srgbClr val="284880"/>
              </a:gs>
              <a:gs pos="27000">
                <a:schemeClr val="bg1"/>
              </a:gs>
              <a:gs pos="75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898916-2FF1-409C-B31D-96924905E8CE}"/>
              </a:ext>
            </a:extLst>
          </p:cNvPr>
          <p:cNvGrpSpPr/>
          <p:nvPr/>
        </p:nvGrpSpPr>
        <p:grpSpPr>
          <a:xfrm>
            <a:off x="10429394" y="558456"/>
            <a:ext cx="1436034" cy="395352"/>
            <a:chOff x="10321231" y="2230804"/>
            <a:chExt cx="1436034" cy="3953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F7967C-FB8D-4E32-BE41-B3758C71D006}"/>
                </a:ext>
              </a:extLst>
            </p:cNvPr>
            <p:cNvSpPr/>
            <p:nvPr/>
          </p:nvSpPr>
          <p:spPr>
            <a:xfrm>
              <a:off x="10331864" y="2279895"/>
              <a:ext cx="321959" cy="32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568C-603F-45BE-83A2-2601EA037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231" y="2230804"/>
              <a:ext cx="1436034" cy="39535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4149B4-20A3-4E16-8CA0-779CE938FF80}"/>
              </a:ext>
            </a:extLst>
          </p:cNvPr>
          <p:cNvSpPr txBox="1"/>
          <p:nvPr/>
        </p:nvSpPr>
        <p:spPr>
          <a:xfrm>
            <a:off x="205778" y="526420"/>
            <a:ext cx="898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STOCKLEY HOUSE – Working Hours &amp; Site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5DCB9-2BA6-C93D-AA38-03C7118A374D}"/>
              </a:ext>
            </a:extLst>
          </p:cNvPr>
          <p:cNvSpPr txBox="1"/>
          <p:nvPr/>
        </p:nvSpPr>
        <p:spPr>
          <a:xfrm>
            <a:off x="2334827" y="1677880"/>
            <a:ext cx="7350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Monday – Friday 8am-6pm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Noisy Working Hours 8-10am, 12-2pm &amp; 4-6pm</a:t>
            </a:r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Saturday 8am-1pm No Noisy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C173D-E7F2-DA3F-CBAE-A9EBE0489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31" y="4087433"/>
            <a:ext cx="7343735" cy="23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9433EB15D7C429417403071AB7463" ma:contentTypeVersion="13" ma:contentTypeDescription="Create a new document." ma:contentTypeScope="" ma:versionID="b8613bb150c8675cfef66db5f74131f1">
  <xsd:schema xmlns:xsd="http://www.w3.org/2001/XMLSchema" xmlns:xs="http://www.w3.org/2001/XMLSchema" xmlns:p="http://schemas.microsoft.com/office/2006/metadata/properties" xmlns:ns3="68c18f69-69b2-49ad-b7a5-42bff5fcb230" xmlns:ns4="bdb6aeb4-afd3-42f8-a521-c824f4621b31" targetNamespace="http://schemas.microsoft.com/office/2006/metadata/properties" ma:root="true" ma:fieldsID="8747d245991f1dfc0fe0b0a6d2052787" ns3:_="" ns4:_="">
    <xsd:import namespace="68c18f69-69b2-49ad-b7a5-42bff5fcb230"/>
    <xsd:import namespace="bdb6aeb4-afd3-42f8-a521-c824f4621b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18f69-69b2-49ad-b7a5-42bff5fcb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6aeb4-afd3-42f8-a521-c824f4621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D9C30-E186-4442-8A63-63EB967968F6}">
  <ds:schemaRefs>
    <ds:schemaRef ds:uri="68c18f69-69b2-49ad-b7a5-42bff5fcb230"/>
    <ds:schemaRef ds:uri="bdb6aeb4-afd3-42f8-a521-c824f4621b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1FAA6E-C13E-4966-89D9-EC728F8C4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B0D93-AD42-4AD3-83BB-34F7B1404D2F}">
  <ds:schemaRefs>
    <ds:schemaRef ds:uri="68c18f69-69b2-49ad-b7a5-42bff5fcb230"/>
    <ds:schemaRef ds:uri="bdb6aeb4-afd3-42f8-a521-c824f4621b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399</Words>
  <Application>Microsoft Office PowerPoint</Application>
  <PresentationFormat>Widescreen</PresentationFormat>
  <Paragraphs>78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Jayde Brown</dc:creator>
  <cp:lastModifiedBy>Stuart Accleton</cp:lastModifiedBy>
  <cp:revision>6</cp:revision>
  <cp:lastPrinted>2020-01-08T11:39:23Z</cp:lastPrinted>
  <dcterms:created xsi:type="dcterms:W3CDTF">2019-12-10T14:42:22Z</dcterms:created>
  <dcterms:modified xsi:type="dcterms:W3CDTF">2022-07-05T06:19:04Z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0x0101002E69433EB15D7C429417403071AB7463</vt:lpwstr>
  </property>
  <property fmtid="{D5CDD505-2E9C-101B-9397-08002B2CF9AE}" pid="3" name="MSIP_Label_eac2e970-84ff-4c26-8c2d-a061b147204d_Enabled">
    <vt:lpwstr>true</vt:lpwstr>
  </property>
  <property fmtid="{D5CDD505-2E9C-101B-9397-08002B2CF9AE}" pid="4" name="MSIP_Label_eac2e970-84ff-4c26-8c2d-a061b147204d_SetDate">
    <vt:lpwstr>2021-03-23T09:03:56Z</vt:lpwstr>
  </property>
  <property fmtid="{D5CDD505-2E9C-101B-9397-08002B2CF9AE}" pid="5" name="MSIP_Label_eac2e970-84ff-4c26-8c2d-a061b147204d_Method">
    <vt:lpwstr>Privileged</vt:lpwstr>
  </property>
  <property fmtid="{D5CDD505-2E9C-101B-9397-08002B2CF9AE}" pid="6" name="MSIP_Label_eac2e970-84ff-4c26-8c2d-a061b147204d_Name">
    <vt:lpwstr>eac2e970-84ff-4c26-8c2d-a061b147204d</vt:lpwstr>
  </property>
  <property fmtid="{D5CDD505-2E9C-101B-9397-08002B2CF9AE}" pid="7" name="MSIP_Label_eac2e970-84ff-4c26-8c2d-a061b147204d_SiteId">
    <vt:lpwstr>19f05e49-84c6-45a1-81fe-2de9179458e4</vt:lpwstr>
  </property>
  <property fmtid="{D5CDD505-2E9C-101B-9397-08002B2CF9AE}" pid="8" name="MSIP_Label_eac2e970-84ff-4c26-8c2d-a061b147204d_ActionId">
    <vt:lpwstr>3635bee8-8af8-4307-bb61-890782097add</vt:lpwstr>
  </property>
  <property fmtid="{D5CDD505-2E9C-101B-9397-08002B2CF9AE}" pid="9" name="MSIP_Label_eac2e970-84ff-4c26-8c2d-a061b147204d_ContentBits">
    <vt:lpwstr>0</vt:lpwstr>
  </property>
</Properties>
</file>